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0000FF"/>
    <a:srgbClr val="66FF33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1D5E-C434-431B-BDCB-A166381D58ED}" type="datetimeFigureOut">
              <a:rPr lang="en-US" smtClean="0"/>
              <a:t>9/24/2015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6203-8EF6-4D52-B0C6-D449266235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1D5E-C434-431B-BDCB-A166381D58ED}" type="datetimeFigureOut">
              <a:rPr lang="en-US" smtClean="0"/>
              <a:t>9/24/2015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6203-8EF6-4D52-B0C6-D449266235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1D5E-C434-431B-BDCB-A166381D58ED}" type="datetimeFigureOut">
              <a:rPr lang="en-US" smtClean="0"/>
              <a:t>9/24/2015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6203-8EF6-4D52-B0C6-D449266235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1D5E-C434-431B-BDCB-A166381D58ED}" type="datetimeFigureOut">
              <a:rPr lang="en-US" smtClean="0"/>
              <a:t>9/24/2015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6203-8EF6-4D52-B0C6-D449266235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1D5E-C434-431B-BDCB-A166381D58ED}" type="datetimeFigureOut">
              <a:rPr lang="en-US" smtClean="0"/>
              <a:t>9/24/2015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6203-8EF6-4D52-B0C6-D449266235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1D5E-C434-431B-BDCB-A166381D58ED}" type="datetimeFigureOut">
              <a:rPr lang="en-US" smtClean="0"/>
              <a:t>9/24/2015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6203-8EF6-4D52-B0C6-D449266235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1D5E-C434-431B-BDCB-A166381D58ED}" type="datetimeFigureOut">
              <a:rPr lang="en-US" smtClean="0"/>
              <a:t>9/24/2015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6203-8EF6-4D52-B0C6-D449266235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1D5E-C434-431B-BDCB-A166381D58ED}" type="datetimeFigureOut">
              <a:rPr lang="en-US" smtClean="0"/>
              <a:t>9/24/2015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6203-8EF6-4D52-B0C6-D449266235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1D5E-C434-431B-BDCB-A166381D58ED}" type="datetimeFigureOut">
              <a:rPr lang="en-US" smtClean="0"/>
              <a:t>9/24/2015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6203-8EF6-4D52-B0C6-D449266235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1D5E-C434-431B-BDCB-A166381D58ED}" type="datetimeFigureOut">
              <a:rPr lang="en-US" smtClean="0"/>
              <a:t>9/24/2015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6203-8EF6-4D52-B0C6-D449266235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1D5E-C434-431B-BDCB-A166381D58ED}" type="datetimeFigureOut">
              <a:rPr lang="en-US" smtClean="0"/>
              <a:t>9/24/2015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6203-8EF6-4D52-B0C6-D449266235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91D5E-C434-431B-BDCB-A166381D58ED}" type="datetimeFigureOut">
              <a:rPr lang="en-US" smtClean="0"/>
              <a:t>9/24/2015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E6203-8EF6-4D52-B0C6-D449266235F2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WHAT IS PLATE ?</a:t>
            </a:r>
            <a:endParaRPr lang="en-IN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 1965 </a:t>
            </a: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TUZO WILSON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coined the term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PLATE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rigid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lithospheric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slabs or rigid solid crustal layers floating in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Asthenosphere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are technically  called plate</a:t>
            </a:r>
            <a:endParaRPr lang="en-IN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WHAT IS PLATE TECTONICS?</a:t>
            </a:r>
            <a:endParaRPr lang="en-IN" dirty="0">
              <a:solidFill>
                <a:schemeClr val="accent6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An hypothesis emerged that provided an elegant unifying explanation for all geological processes past and present .this hypothesis is called Plate Tectonics. It helped o understand processes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suc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as mountain building etc.</a:t>
            </a:r>
            <a:endParaRPr lang="en-IN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C3399"/>
                </a:solidFill>
                <a:latin typeface="Algerian" pitchFamily="82" charset="0"/>
              </a:rPr>
              <a:t>DIFFERENT TYPES OF  PLATES</a:t>
            </a:r>
            <a:endParaRPr lang="en-IN" dirty="0">
              <a:solidFill>
                <a:srgbClr val="CC3399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Major Plate – 6</a:t>
            </a:r>
          </a:p>
          <a:p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Medium Plate – 8</a:t>
            </a:r>
          </a:p>
          <a:p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Minor Plate - 20</a:t>
            </a:r>
            <a:endParaRPr lang="en-IN" sz="4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00FF"/>
                </a:solidFill>
                <a:latin typeface="Algerian" pitchFamily="82" charset="0"/>
              </a:rPr>
              <a:t>DIFFERENT TYPES OF  PLATE BOUNDRIES</a:t>
            </a:r>
            <a:endParaRPr lang="en-IN" sz="32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CONVERGING PLATE BOUNDRY  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DESTRUCTIVE PLATE 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BOUNDRY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DIVERGING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PLATE BOUNDRY  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CONSTRUCTIVE PLATE BOUNDRY</a:t>
            </a:r>
          </a:p>
          <a:p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TRANFORM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PLATE BOUNDRY  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CONSERVATIVE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PLATE BOUNDRY</a:t>
            </a:r>
            <a:endParaRPr lang="en-IN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7200" dirty="0" smtClean="0">
                <a:latin typeface="Algerian" pitchFamily="82" charset="0"/>
              </a:rPr>
              <a:t>      </a:t>
            </a:r>
            <a:r>
              <a:rPr lang="en-US" sz="8800" dirty="0" smtClean="0">
                <a:solidFill>
                  <a:srgbClr val="CC3399"/>
                </a:solidFill>
                <a:latin typeface="Algerian" pitchFamily="82" charset="0"/>
              </a:rPr>
              <a:t>THANK YOU</a:t>
            </a:r>
            <a:endParaRPr lang="en-IN" sz="8800" dirty="0">
              <a:solidFill>
                <a:srgbClr val="CC3399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114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WHAT IS PLATE ?</vt:lpstr>
      <vt:lpstr>WHAT IS PLATE TECTONICS?</vt:lpstr>
      <vt:lpstr>DIFFERENT TYPES OF  PLATES</vt:lpstr>
      <vt:lpstr>DIFFERENT TYPES OF  PLATE BOUNDRIES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PLATE ?</dc:title>
  <dc:creator>Arijit</dc:creator>
  <cp:lastModifiedBy>Arijit</cp:lastModifiedBy>
  <cp:revision>10</cp:revision>
  <dcterms:created xsi:type="dcterms:W3CDTF">2015-09-24T13:41:16Z</dcterms:created>
  <dcterms:modified xsi:type="dcterms:W3CDTF">2015-09-24T15:05:46Z</dcterms:modified>
</cp:coreProperties>
</file>